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822"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1/10/2020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507130029"/>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Back it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behind barrel with marks on it, fingers touching marks.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D76A176-8A2A-44D0-B33C-CC6E0856999B}"/>
              </a:ext>
            </a:extLst>
          </p:cNvPr>
          <p:cNvPicPr>
            <a:picLocks noChangeAspect="1"/>
          </p:cNvPicPr>
          <p:nvPr/>
        </p:nvPicPr>
        <p:blipFill>
          <a:blip r:embed="rId5"/>
          <a:stretch>
            <a:fillRect/>
          </a:stretch>
        </p:blipFill>
        <p:spPr>
          <a:xfrm>
            <a:off x="716196" y="3223889"/>
            <a:ext cx="5954332" cy="61536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Back it Up</a:t>
            </a:r>
          </a:p>
          <a:p>
            <a:pPr algn="ctr"/>
            <a:r>
              <a:rPr lang="en-US" b="1" dirty="0"/>
              <a:t>Written Stage Briefing</a:t>
            </a:r>
          </a:p>
          <a:p>
            <a:r>
              <a:rPr lang="en-US" dirty="0"/>
              <a:t>Back it Up is a 12 round, 60 point, Comstock short course. There are five USPSA targets and two Colt poppers. The best two hits on paper will score, and steel must fall to score. The start signal is audible.</a:t>
            </a:r>
          </a:p>
          <a:p>
            <a:endParaRPr lang="en-US" dirty="0"/>
          </a:p>
          <a:p>
            <a:r>
              <a:rPr lang="en-US" dirty="0"/>
              <a:t>Either popper will activate the Max Trap. The Max Trap is not a disappearing target. Please check the activators before walkthrough and set them the same way every time.</a:t>
            </a:r>
          </a:p>
          <a:p>
            <a:endParaRPr lang="en-US" dirty="0"/>
          </a:p>
          <a:p>
            <a:r>
              <a:rPr lang="en-US" dirty="0"/>
              <a:t>Handgun start position is standing behind barrel with marks on it with fingers touching upper set of marks. Handgun is loaded and holstered.</a:t>
            </a:r>
          </a:p>
          <a:p>
            <a:endParaRPr lang="en-US" dirty="0"/>
          </a:p>
          <a:p>
            <a:r>
              <a:rPr lang="en-US" dirty="0"/>
              <a:t>PCC start position is standing behind barrel with marks on it, muzzle touching any mark. Loaded carbine is held with both hands, safety on,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236</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2020-01-10T18:57:18Z</dcterms:modified>
  <cp:category>Shooting</cp:category>
</cp:coreProperties>
</file>

<file path=docProps/thumbnail.jpeg>
</file>